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88786" autoAdjust="0"/>
  </p:normalViewPr>
  <p:slideViewPr>
    <p:cSldViewPr snapToGrid="0">
      <p:cViewPr>
        <p:scale>
          <a:sx n="170" d="100"/>
          <a:sy n="170" d="100"/>
        </p:scale>
        <p:origin x="151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C9826F-7938-4620-A376-D63C10B9E7E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447269AF-CDF4-41EC-AE4F-7D90F0FD6B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Bold – **Use asterisks for bold text**</a:t>
          </a:r>
        </a:p>
      </dgm:t>
    </dgm:pt>
    <dgm:pt modelId="{5BC28629-C917-4635-82F0-AA1A00A31923}" type="parTrans" cxnId="{B12ECE1C-2649-40D8-A955-D29D6EAD3E1D}">
      <dgm:prSet/>
      <dgm:spPr/>
      <dgm:t>
        <a:bodyPr/>
        <a:lstStyle/>
        <a:p>
          <a:endParaRPr lang="en-US"/>
        </a:p>
      </dgm:t>
    </dgm:pt>
    <dgm:pt modelId="{5E91B4F2-A15D-4EB7-A865-9154DA7CD167}" type="sibTrans" cxnId="{B12ECE1C-2649-40D8-A955-D29D6EAD3E1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2B1706B-1B12-4A9E-BF80-73B5F544EF5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Italic – _Use underscore for italicized text_</a:t>
          </a:r>
        </a:p>
      </dgm:t>
    </dgm:pt>
    <dgm:pt modelId="{21B33C5E-59B0-4B66-BD6C-7F42387E842A}" type="parTrans" cxnId="{D50AD0DB-86FE-411B-ABCA-126B8668B7F0}">
      <dgm:prSet/>
      <dgm:spPr/>
      <dgm:t>
        <a:bodyPr/>
        <a:lstStyle/>
        <a:p>
          <a:endParaRPr lang="en-US"/>
        </a:p>
      </dgm:t>
    </dgm:pt>
    <dgm:pt modelId="{B8509388-F93F-4101-82E6-497FD536221A}" type="sibTrans" cxnId="{D50AD0DB-86FE-411B-ABCA-126B8668B7F0}">
      <dgm:prSet/>
      <dgm:spPr/>
      <dgm:t>
        <a:bodyPr/>
        <a:lstStyle/>
        <a:p>
          <a:endParaRPr lang="en-US"/>
        </a:p>
      </dgm:t>
    </dgm:pt>
    <dgm:pt modelId="{3089B785-8A82-4CCF-AA45-9A611210C200}" type="pres">
      <dgm:prSet presAssocID="{09C9826F-7938-4620-A376-D63C10B9E7EA}" presName="root" presStyleCnt="0">
        <dgm:presLayoutVars>
          <dgm:dir/>
          <dgm:resizeHandles val="exact"/>
        </dgm:presLayoutVars>
      </dgm:prSet>
      <dgm:spPr/>
    </dgm:pt>
    <dgm:pt modelId="{91DAD461-74F8-454F-8A58-DF7E04948A8E}" type="pres">
      <dgm:prSet presAssocID="{09C9826F-7938-4620-A376-D63C10B9E7EA}" presName="container" presStyleCnt="0">
        <dgm:presLayoutVars>
          <dgm:dir/>
          <dgm:resizeHandles val="exact"/>
        </dgm:presLayoutVars>
      </dgm:prSet>
      <dgm:spPr/>
    </dgm:pt>
    <dgm:pt modelId="{D24DB7DF-6C7A-442A-8D09-254F8DB2544C}" type="pres">
      <dgm:prSet presAssocID="{447269AF-CDF4-41EC-AE4F-7D90F0FD6BB2}" presName="compNode" presStyleCnt="0"/>
      <dgm:spPr/>
    </dgm:pt>
    <dgm:pt modelId="{F537FED6-114F-45D5-BFE9-186CC53E8749}" type="pres">
      <dgm:prSet presAssocID="{447269AF-CDF4-41EC-AE4F-7D90F0FD6BB2}" presName="iconBgRect" presStyleLbl="bgShp" presStyleIdx="0" presStyleCnt="2"/>
      <dgm:spPr/>
    </dgm:pt>
    <dgm:pt modelId="{636CC0D8-8A2E-4F28-971C-5432779F8258}" type="pres">
      <dgm:prSet presAssocID="{447269AF-CDF4-41EC-AE4F-7D90F0FD6BB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rst Aid Kit"/>
        </a:ext>
      </dgm:extLst>
    </dgm:pt>
    <dgm:pt modelId="{3D8CC079-9A56-439B-B560-FCFD16A58FFE}" type="pres">
      <dgm:prSet presAssocID="{447269AF-CDF4-41EC-AE4F-7D90F0FD6BB2}" presName="spaceRect" presStyleCnt="0"/>
      <dgm:spPr/>
    </dgm:pt>
    <dgm:pt modelId="{BB7C82DF-8B09-4E0F-9CF1-666EA6114EBF}" type="pres">
      <dgm:prSet presAssocID="{447269AF-CDF4-41EC-AE4F-7D90F0FD6BB2}" presName="textRect" presStyleLbl="revTx" presStyleIdx="0" presStyleCnt="2">
        <dgm:presLayoutVars>
          <dgm:chMax val="1"/>
          <dgm:chPref val="1"/>
        </dgm:presLayoutVars>
      </dgm:prSet>
      <dgm:spPr/>
    </dgm:pt>
    <dgm:pt modelId="{8B389089-DD89-4606-A0AA-4025E05C1895}" type="pres">
      <dgm:prSet presAssocID="{5E91B4F2-A15D-4EB7-A865-9154DA7CD167}" presName="sibTrans" presStyleLbl="sibTrans2D1" presStyleIdx="0" presStyleCnt="0"/>
      <dgm:spPr/>
    </dgm:pt>
    <dgm:pt modelId="{B1BF2BCF-14D2-4A05-9AC9-6E92A9994011}" type="pres">
      <dgm:prSet presAssocID="{62B1706B-1B12-4A9E-BF80-73B5F544EF58}" presName="compNode" presStyleCnt="0"/>
      <dgm:spPr/>
    </dgm:pt>
    <dgm:pt modelId="{88DA0C19-6F4C-4313-859F-C79EAC258579}" type="pres">
      <dgm:prSet presAssocID="{62B1706B-1B12-4A9E-BF80-73B5F544EF58}" presName="iconBgRect" presStyleLbl="bgShp" presStyleIdx="1" presStyleCnt="2"/>
      <dgm:spPr/>
    </dgm:pt>
    <dgm:pt modelId="{2B17C4ED-5D59-47B3-895C-EFF9BBEF53B1}" type="pres">
      <dgm:prSet presAssocID="{62B1706B-1B12-4A9E-BF80-73B5F544EF5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51B822D6-0E6D-4BE9-B74B-F88581F1A437}" type="pres">
      <dgm:prSet presAssocID="{62B1706B-1B12-4A9E-BF80-73B5F544EF58}" presName="spaceRect" presStyleCnt="0"/>
      <dgm:spPr/>
    </dgm:pt>
    <dgm:pt modelId="{9CCF3CEB-99FE-4E38-B2EA-662F8BF62B1B}" type="pres">
      <dgm:prSet presAssocID="{62B1706B-1B12-4A9E-BF80-73B5F544EF5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B12ECE1C-2649-40D8-A955-D29D6EAD3E1D}" srcId="{09C9826F-7938-4620-A376-D63C10B9E7EA}" destId="{447269AF-CDF4-41EC-AE4F-7D90F0FD6BB2}" srcOrd="0" destOrd="0" parTransId="{5BC28629-C917-4635-82F0-AA1A00A31923}" sibTransId="{5E91B4F2-A15D-4EB7-A865-9154DA7CD167}"/>
    <dgm:cxn modelId="{D5316F5B-0B14-BF4D-BBE9-18EE15DB5A6E}" type="presOf" srcId="{09C9826F-7938-4620-A376-D63C10B9E7EA}" destId="{3089B785-8A82-4CCF-AA45-9A611210C200}" srcOrd="0" destOrd="0" presId="urn:microsoft.com/office/officeart/2018/2/layout/IconCircleList"/>
    <dgm:cxn modelId="{F3109D5C-8828-5B48-A2E9-E91EAA2F0F6D}" type="presOf" srcId="{447269AF-CDF4-41EC-AE4F-7D90F0FD6BB2}" destId="{BB7C82DF-8B09-4E0F-9CF1-666EA6114EBF}" srcOrd="0" destOrd="0" presId="urn:microsoft.com/office/officeart/2018/2/layout/IconCircleList"/>
    <dgm:cxn modelId="{CF01A0A0-7E37-6B48-835B-CDAC8E288031}" type="presOf" srcId="{62B1706B-1B12-4A9E-BF80-73B5F544EF58}" destId="{9CCF3CEB-99FE-4E38-B2EA-662F8BF62B1B}" srcOrd="0" destOrd="0" presId="urn:microsoft.com/office/officeart/2018/2/layout/IconCircleList"/>
    <dgm:cxn modelId="{D50AD0DB-86FE-411B-ABCA-126B8668B7F0}" srcId="{09C9826F-7938-4620-A376-D63C10B9E7EA}" destId="{62B1706B-1B12-4A9E-BF80-73B5F544EF58}" srcOrd="1" destOrd="0" parTransId="{21B33C5E-59B0-4B66-BD6C-7F42387E842A}" sibTransId="{B8509388-F93F-4101-82E6-497FD536221A}"/>
    <dgm:cxn modelId="{707F6DF0-FD7E-2C4F-B198-6A9A2F35D234}" type="presOf" srcId="{5E91B4F2-A15D-4EB7-A865-9154DA7CD167}" destId="{8B389089-DD89-4606-A0AA-4025E05C1895}" srcOrd="0" destOrd="0" presId="urn:microsoft.com/office/officeart/2018/2/layout/IconCircleList"/>
    <dgm:cxn modelId="{9818458F-B2FD-2242-A28F-A0757D097190}" type="presParOf" srcId="{3089B785-8A82-4CCF-AA45-9A611210C200}" destId="{91DAD461-74F8-454F-8A58-DF7E04948A8E}" srcOrd="0" destOrd="0" presId="urn:microsoft.com/office/officeart/2018/2/layout/IconCircleList"/>
    <dgm:cxn modelId="{886CA7DF-32B4-D64A-BBA2-2DD62B09C7BD}" type="presParOf" srcId="{91DAD461-74F8-454F-8A58-DF7E04948A8E}" destId="{D24DB7DF-6C7A-442A-8D09-254F8DB2544C}" srcOrd="0" destOrd="0" presId="urn:microsoft.com/office/officeart/2018/2/layout/IconCircleList"/>
    <dgm:cxn modelId="{7320E5A5-4336-F744-898C-2B0E84F66FF4}" type="presParOf" srcId="{D24DB7DF-6C7A-442A-8D09-254F8DB2544C}" destId="{F537FED6-114F-45D5-BFE9-186CC53E8749}" srcOrd="0" destOrd="0" presId="urn:microsoft.com/office/officeart/2018/2/layout/IconCircleList"/>
    <dgm:cxn modelId="{1374D453-0FFE-9F4F-8F37-B10539B6578B}" type="presParOf" srcId="{D24DB7DF-6C7A-442A-8D09-254F8DB2544C}" destId="{636CC0D8-8A2E-4F28-971C-5432779F8258}" srcOrd="1" destOrd="0" presId="urn:microsoft.com/office/officeart/2018/2/layout/IconCircleList"/>
    <dgm:cxn modelId="{67D19B2D-09C2-D346-9268-CF750025A3D9}" type="presParOf" srcId="{D24DB7DF-6C7A-442A-8D09-254F8DB2544C}" destId="{3D8CC079-9A56-439B-B560-FCFD16A58FFE}" srcOrd="2" destOrd="0" presId="urn:microsoft.com/office/officeart/2018/2/layout/IconCircleList"/>
    <dgm:cxn modelId="{69D0E014-3A97-EE43-A8A1-48C74FF0DAAB}" type="presParOf" srcId="{D24DB7DF-6C7A-442A-8D09-254F8DB2544C}" destId="{BB7C82DF-8B09-4E0F-9CF1-666EA6114EBF}" srcOrd="3" destOrd="0" presId="urn:microsoft.com/office/officeart/2018/2/layout/IconCircleList"/>
    <dgm:cxn modelId="{D3883B7F-895E-B24F-AA28-41968C3B853C}" type="presParOf" srcId="{91DAD461-74F8-454F-8A58-DF7E04948A8E}" destId="{8B389089-DD89-4606-A0AA-4025E05C1895}" srcOrd="1" destOrd="0" presId="urn:microsoft.com/office/officeart/2018/2/layout/IconCircleList"/>
    <dgm:cxn modelId="{60D034B6-AE6B-E848-9374-F1DD5247AA1E}" type="presParOf" srcId="{91DAD461-74F8-454F-8A58-DF7E04948A8E}" destId="{B1BF2BCF-14D2-4A05-9AC9-6E92A9994011}" srcOrd="2" destOrd="0" presId="urn:microsoft.com/office/officeart/2018/2/layout/IconCircleList"/>
    <dgm:cxn modelId="{673069B6-B2DC-B848-AAFD-BA9AF5DCE855}" type="presParOf" srcId="{B1BF2BCF-14D2-4A05-9AC9-6E92A9994011}" destId="{88DA0C19-6F4C-4313-859F-C79EAC258579}" srcOrd="0" destOrd="0" presId="urn:microsoft.com/office/officeart/2018/2/layout/IconCircleList"/>
    <dgm:cxn modelId="{95D4006E-A1D5-ED47-8619-F748EAD8F034}" type="presParOf" srcId="{B1BF2BCF-14D2-4A05-9AC9-6E92A9994011}" destId="{2B17C4ED-5D59-47B3-895C-EFF9BBEF53B1}" srcOrd="1" destOrd="0" presId="urn:microsoft.com/office/officeart/2018/2/layout/IconCircleList"/>
    <dgm:cxn modelId="{08ED4DDD-8BB7-0842-884E-88CB977E6068}" type="presParOf" srcId="{B1BF2BCF-14D2-4A05-9AC9-6E92A9994011}" destId="{51B822D6-0E6D-4BE9-B74B-F88581F1A437}" srcOrd="2" destOrd="0" presId="urn:microsoft.com/office/officeart/2018/2/layout/IconCircleList"/>
    <dgm:cxn modelId="{0F36E609-24CF-B446-81E2-68316F71097F}" type="presParOf" srcId="{B1BF2BCF-14D2-4A05-9AC9-6E92A9994011}" destId="{9CCF3CEB-99FE-4E38-B2EA-662F8BF62B1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7FED6-114F-45D5-BFE9-186CC53E8749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CC0D8-8A2E-4F28-971C-5432779F8258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7C82DF-8B09-4E0F-9CF1-666EA6114EBF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Bold – **Use asterisks for bold text**</a:t>
          </a:r>
        </a:p>
      </dsp:txBody>
      <dsp:txXfrm>
        <a:off x="1834517" y="1507711"/>
        <a:ext cx="3148942" cy="1335915"/>
      </dsp:txXfrm>
    </dsp:sp>
    <dsp:sp modelId="{88DA0C19-6F4C-4313-859F-C79EAC258579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7C4ED-5D59-47B3-895C-EFF9BBEF53B1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F3CEB-99FE-4E38-B2EA-662F8BF62B1B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Italic – _Use underscore for italicized text_</a:t>
          </a:r>
        </a:p>
      </dsp:txBody>
      <dsp:txXfrm>
        <a:off x="7154322" y="1507711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3821C6-D1BA-4904-8F70-70385E3F072A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E3B6C-061D-4465-84FB-905ADFF91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610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E3B6C-061D-4465-84FB-905ADFF910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9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E3B6C-061D-4465-84FB-905ADFF910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6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09E3D-1926-5DB3-FF0D-1F9288838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A94E3-332A-978D-BEEA-DE81DBC8D5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89A4-DEFB-13AC-162D-0354C00B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14C59-725F-BE09-78A2-06FF1126E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4F371-728B-BACE-357E-40C4167D3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22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D0E75-DF32-1430-71BD-F743FE08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F6BC8-BD8C-3456-3D75-DF543AAD8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1FBDC-40B3-38B9-FF66-16C6D1327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9B6E7-63EE-DDBD-D7FD-AEDE32149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6CB0A-27AF-D671-EBA8-7788FE88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0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5146A1-F418-D42A-827C-8A5F051F1E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FDB741-9730-E5B1-F1CD-142B91E1F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1D317-042F-CB65-8E88-E67674A88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17FC3-F903-35CB-0A6A-79402614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48AFC4-8BEF-75DD-CEE3-CBED41166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836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73F9D-556B-54B3-902F-2D11C890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38B8A-D989-EDDD-71F6-52B82B7B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EF0A4-A717-898B-6886-17F92755A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FA1E2-62B4-2ECF-64B3-2E57ED0AA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A7AE8-AB8A-7895-BAA2-D7635EDF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0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01E85-06A0-C139-F9FE-6BA05CAE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2AADE-DF19-2498-5E6E-58718E099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4EED1-B6BD-4EE9-0226-E9716DA0E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DFD2BB-2BF3-9318-AEE7-F7FD7895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531B4-64B9-5F06-AA87-9BA33108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32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E11DB-0701-4BF6-9C4C-6FCD53D04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7C4B1-6EBD-7D9F-5F23-D234A3733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D2060-1787-4B21-CABC-8EB876288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79A29-C1E6-525B-63B9-17E4BE4A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451EA-48CC-690D-F715-D6F89576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FCD28D-17F8-1427-59CA-FC1217D1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60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C777F-878C-0D4B-BFB8-D1985BDB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D5A94-C3E6-5C93-8EB9-726E1045A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0C6E3-F52B-DE12-E26B-7E2BC49F2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956C5-B6A8-45F7-1644-D77803B1D5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117111-ADC1-188C-61C7-FDC27AA27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D23ED7-D56B-B5B9-6C51-BC644D4B1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13C26-9F67-34F8-B428-0F262666E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7DB79F-4C3B-088D-B467-A9F7E6CE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4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81C71-CC54-7841-ED3D-22DA8415F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B05C27-368E-F25C-C338-EEED21178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7902-064C-D8F5-C57B-59B8CD178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1C3D8-BB60-08C0-C1F0-784150FD3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81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B4B9E-6713-5789-40EC-32DD52E7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0767AA-1FDE-89A1-BDA0-6B7ABFE91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AE3A1-B206-F08B-BF3E-A9055892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99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AB983-E31B-D261-798E-218C1AB48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EFEA-772C-81C5-295A-DD0249597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93A69-6E5C-68D3-2929-9D0D9B0AB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81DA54-9D0C-9A00-936F-94164D4BA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CFDE6-E833-3FDF-EC8C-64450F39A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FFB08-511A-A3E0-225B-936F9C63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181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8D2F-4985-91D9-D02A-0C342DEA2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9CFC6-4B23-70CE-B4F8-8F8315CC36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3BA2F-A5D4-AD39-5A92-4194CC132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C3E2EE-6FC1-5433-C2B9-E4F457AD3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3D583-D693-6DB9-9F43-4E39FC3E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4FF7A-269B-743B-5C67-AB3CD3E8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8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B0C0F-1547-BFA6-C38C-E5126F6A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58CE0-7008-DA88-031D-58F28F107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BF3DA-DA0D-C984-AB91-1C90E935A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FC527-245C-445D-8031-5386ABEA2552}" type="datetimeFigureOut">
              <a:rPr lang="en-US" smtClean="0"/>
              <a:t>8/4/23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3F519-2C30-384F-8299-DAEA590B2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CF13A-F39E-2236-7A71-75C737A84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36D413-F2A9-47CF-B5F2-64D5AB6714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11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amp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ypebar ready to print a question mark">
            <a:extLst>
              <a:ext uri="{FF2B5EF4-FFF2-40B4-BE49-F238E27FC236}">
                <a16:creationId xmlns:a16="http://schemas.microsoft.com/office/drawing/2014/main" id="{5DEC40FD-29F4-CACC-4E1C-E20F81A351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3" r="12467" b="-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BA2F1-FEB9-9AF2-092F-37E7CDAC5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5661798" cy="4567137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The basics of Markdown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FE5533B-37F7-7223-C46C-706F462199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pPr algn="l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 descr="A blue circuit board">
            <a:extLst>
              <a:ext uri="{FF2B5EF4-FFF2-40B4-BE49-F238E27FC236}">
                <a16:creationId xmlns:a16="http://schemas.microsoft.com/office/drawing/2014/main" id="{531427D0-651F-6798-F51C-932EF83856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0" r="26153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6849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5A104E-DDD3-2EB4-B1E2-3A943F540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What is Markdown?</a:t>
            </a: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E7040-015D-04C3-B538-8F23981EF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Markdown is a lightweight markup language</a:t>
            </a:r>
          </a:p>
          <a:p>
            <a:r>
              <a:rPr lang="en-US" sz="2000" dirty="0"/>
              <a:t>Create formatted text using a plain-text editor</a:t>
            </a:r>
          </a:p>
          <a:p>
            <a:r>
              <a:rPr lang="en-US" sz="2000" dirty="0"/>
              <a:t>Main goal is to make writing for the web more accessible, prioritizing readability and ease of use</a:t>
            </a:r>
          </a:p>
          <a:p>
            <a:r>
              <a:rPr lang="en-US" sz="2000" dirty="0"/>
              <a:t>Created by John Gruber and Aaron Swartz in 2004</a:t>
            </a:r>
          </a:p>
        </p:txBody>
      </p:sp>
      <p:pic>
        <p:nvPicPr>
          <p:cNvPr id="6" name="Picture 5" descr="Human eye seen through transparent digital chart">
            <a:extLst>
              <a:ext uri="{FF2B5EF4-FFF2-40B4-BE49-F238E27FC236}">
                <a16:creationId xmlns:a16="http://schemas.microsoft.com/office/drawing/2014/main" id="{2035377C-5E9D-CB22-2AB1-3B45681655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4" r="29994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14402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A5CBF-100B-5E46-9B60-8A1FA6131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Headings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7CEE5A3-0121-D449-A460-AA6FB1734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egoe UI" panose="020B0502040204020203" pitchFamily="34" charset="0"/>
              </a:rPr>
              <a:t>Use 1-6 hash (#) symbols to indicate the heading 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egoe UI" panose="020B0502040204020203" pitchFamily="34" charset="0"/>
              </a:rPr>
              <a:t>One H1 per markdown file. This is the title.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0" i="0">
                <a:effectLst/>
                <a:latin typeface="Segoe UI" panose="020B0502040204020203" pitchFamily="34" charset="0"/>
              </a:rPr>
              <a:t>Avoid using bold or other markup in headers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200">
              <a:latin typeface="Segoe UI" panose="020B0502040204020203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200" b="0" i="0">
              <a:effectLst/>
              <a:latin typeface="Segoe UI" panose="020B0502040204020203" pitchFamily="34" charset="0"/>
            </a:endParaRPr>
          </a:p>
          <a:p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24CE1-F645-1696-5026-93AD0AB4A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763" y="640080"/>
            <a:ext cx="5301538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4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First move of a chess game">
            <a:extLst>
              <a:ext uri="{FF2B5EF4-FFF2-40B4-BE49-F238E27FC236}">
                <a16:creationId xmlns:a16="http://schemas.microsoft.com/office/drawing/2014/main" id="{C3F7F130-8A16-3C73-24FB-03072D56F2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8" r="9091" b="109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4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C2293-3559-4D35-2B61-015E1A028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Formatting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7493C79-4381-D5EC-CC61-47C3A06F8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20819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3092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1BF65A-304B-890E-E58C-C51DDB0CD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Lists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E782-C668-4000-1912-1E8324B46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0" i="0" dirty="0">
                <a:effectLst/>
                <a:latin typeface="Segoe UI" panose="020B0502040204020203" pitchFamily="34" charset="0"/>
              </a:rPr>
              <a:t>Unordered lists</a:t>
            </a:r>
          </a:p>
          <a:p>
            <a:pPr lvl="1"/>
            <a:r>
              <a:rPr lang="en-US" sz="2200" b="0" i="0" dirty="0">
                <a:effectLst/>
                <a:latin typeface="Segoe UI" panose="020B0502040204020203" pitchFamily="34" charset="0"/>
              </a:rPr>
              <a:t>Use the hyphen character (-) for list item bullets</a:t>
            </a:r>
          </a:p>
          <a:p>
            <a:pPr lvl="1"/>
            <a:endParaRPr lang="en-US" sz="2200" dirty="0">
              <a:latin typeface="Segoe UI" panose="020B0502040204020203" pitchFamily="34" charset="0"/>
            </a:endParaRPr>
          </a:p>
          <a:p>
            <a:pPr lvl="1"/>
            <a:endParaRPr lang="en-US" sz="2200" b="0" i="0" dirty="0">
              <a:effectLst/>
              <a:latin typeface="Segoe UI" panose="020B0502040204020203" pitchFamily="34" charset="0"/>
            </a:endParaRPr>
          </a:p>
          <a:p>
            <a:endParaRPr lang="en-US" sz="2200" dirty="0">
              <a:latin typeface="Segoe UI" panose="020B0502040204020203" pitchFamily="34" charset="0"/>
            </a:endParaRPr>
          </a:p>
          <a:p>
            <a:r>
              <a:rPr lang="en-US" sz="2200" dirty="0">
                <a:latin typeface="Segoe UI" panose="020B0502040204020203" pitchFamily="34" charset="0"/>
              </a:rPr>
              <a:t>Ordered list</a:t>
            </a:r>
          </a:p>
          <a:p>
            <a:pPr lvl="1"/>
            <a:r>
              <a:rPr lang="en-US" sz="2200" dirty="0">
                <a:latin typeface="Segoe UI" panose="020B0502040204020203" pitchFamily="34" charset="0"/>
              </a:rPr>
              <a:t>U</a:t>
            </a:r>
            <a:r>
              <a:rPr lang="en-US" sz="2200" b="0" i="0" dirty="0">
                <a:effectLst/>
                <a:latin typeface="Segoe UI" panose="020B0502040204020203" pitchFamily="34" charset="0"/>
              </a:rPr>
              <a:t>se number 1 for all </a:t>
            </a:r>
            <a:r>
              <a:rPr lang="en-US" sz="2200" dirty="0">
                <a:latin typeface="Segoe UI" panose="020B0502040204020203" pitchFamily="34" charset="0"/>
              </a:rPr>
              <a:t>list items</a:t>
            </a:r>
            <a:endParaRPr lang="en-US" sz="2200" b="0" i="0" dirty="0">
              <a:effectLst/>
              <a:latin typeface="Segoe UI" panose="020B0502040204020203" pitchFamily="34" charset="0"/>
            </a:endParaRP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3BA83-7AD3-5742-F753-53C380D5D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40" y="916579"/>
            <a:ext cx="4014216" cy="2255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7B4A1E-DD87-08B3-99D6-27B69891F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132669"/>
            <a:ext cx="3995928" cy="206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9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7AE086-1E88-3C9F-2382-E16CFFEE7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en-US" sz="3400"/>
              <a:t>Links and images</a:t>
            </a:r>
          </a:p>
        </p:txBody>
      </p:sp>
      <p:sp>
        <p:nvSpPr>
          <p:cNvPr id="12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9614-3750-1F9E-DF31-1EFBF94E8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en-US" sz="1800"/>
              <a:t>Links</a:t>
            </a:r>
          </a:p>
          <a:p>
            <a:pPr lvl="1"/>
            <a:r>
              <a:rPr lang="en-US" sz="1800" b="0" i="0">
                <a:effectLst/>
                <a:latin typeface="SFMono-Regular"/>
              </a:rPr>
              <a:t>[title](</a:t>
            </a:r>
            <a:r>
              <a:rPr lang="en-US" sz="1800" b="0" i="0" u="sng">
                <a:effectLst/>
                <a:latin typeface="SFMono-Regular"/>
                <a:hlinkClick r:id="rId3"/>
              </a:rPr>
              <a:t>https://www.example.com</a:t>
            </a:r>
            <a:r>
              <a:rPr lang="en-US" sz="1800" b="0" i="0">
                <a:effectLst/>
                <a:latin typeface="SFMono-Regular"/>
              </a:rPr>
              <a:t>)</a:t>
            </a:r>
          </a:p>
          <a:p>
            <a:r>
              <a:rPr lang="en-US" sz="1800">
                <a:latin typeface="SFMono-Regular"/>
              </a:rPr>
              <a:t>Images</a:t>
            </a:r>
          </a:p>
          <a:p>
            <a:pPr lvl="1"/>
            <a:r>
              <a:rPr lang="en-US" sz="1800" b="0" i="0">
                <a:effectLst/>
                <a:latin typeface="SFMono-Regular"/>
              </a:rPr>
              <a:t>![alt text](</a:t>
            </a:r>
            <a:r>
              <a:rPr lang="en-US" sz="1800" b="0" i="0" u="sng">
                <a:effectLst/>
                <a:latin typeface="SFMono-Regular"/>
              </a:rPr>
              <a:t>image.jpg</a:t>
            </a:r>
            <a:r>
              <a:rPr lang="en-US" sz="1800" b="0" i="0">
                <a:effectLst/>
                <a:latin typeface="SFMono-Regular"/>
              </a:rPr>
              <a:t>)</a:t>
            </a:r>
            <a:endParaRPr lang="en-US" sz="1800"/>
          </a:p>
        </p:txBody>
      </p:sp>
      <p:pic>
        <p:nvPicPr>
          <p:cNvPr id="5" name="Picture 4" descr="White molecules">
            <a:extLst>
              <a:ext uri="{FF2B5EF4-FFF2-40B4-BE49-F238E27FC236}">
                <a16:creationId xmlns:a16="http://schemas.microsoft.com/office/drawing/2014/main" id="{4E641C3C-0912-97EA-91F0-7B25B4600A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3" r="11479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0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several outdoor café tables and chairs in sunshine">
            <a:extLst>
              <a:ext uri="{FF2B5EF4-FFF2-40B4-BE49-F238E27FC236}">
                <a16:creationId xmlns:a16="http://schemas.microsoft.com/office/drawing/2014/main" id="{BD496B36-154C-0437-B2BC-E1F2EF6E1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639763"/>
            <a:ext cx="5130800" cy="3389313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5E51DD-D6F2-2531-19B3-B511EC25B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1139" y="4097337"/>
            <a:ext cx="5130800" cy="2120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65BC3-02F1-25CB-3421-F034389B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236850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529E97A-97C3-40EA-8A04-5C02398D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96E8E-81A1-7FBB-F437-DF53CB55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3599688" cy="146304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Code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9FA8C2E-A5A7-4490-927A-7CD58343E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A169C-CEC7-0489-FB64-9EADB523F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4462" y="630936"/>
            <a:ext cx="7074409" cy="1463040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Inline code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Use `Get-Help` to learn how to use a command in PowerShell.</a:t>
            </a:r>
          </a:p>
          <a:p>
            <a:r>
              <a:rPr lang="en-US" sz="2000">
                <a:solidFill>
                  <a:srgbClr val="FFFFFF"/>
                </a:solidFill>
              </a:rPr>
              <a:t>Fenced code block</a:t>
            </a:r>
          </a:p>
          <a:p>
            <a:pPr lvl="1"/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46C691-954F-02C0-E649-D423A095B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565" y="3361544"/>
            <a:ext cx="6336869" cy="26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3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18A48F-CCC4-C37E-B534-585BD53C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Line length</a:t>
            </a:r>
          </a:p>
        </p:txBody>
      </p:sp>
      <p:pic>
        <p:nvPicPr>
          <p:cNvPr id="5" name="Picture 4" descr="Abstract blue design with wavy lines and dots">
            <a:extLst>
              <a:ext uri="{FF2B5EF4-FFF2-40B4-BE49-F238E27FC236}">
                <a16:creationId xmlns:a16="http://schemas.microsoft.com/office/drawing/2014/main" id="{2CF38552-68AD-7B20-E844-EAFD97315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2" r="20727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E32F2-984B-7CA3-FC80-FAF3EE9F0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b="0" i="0">
                <a:effectLst/>
                <a:latin typeface="Segoe UI" panose="020B0502040204020203" pitchFamily="34" charset="0"/>
              </a:rPr>
              <a:t>Use semantic line breaks to limit line length</a:t>
            </a:r>
          </a:p>
          <a:p>
            <a:pPr lvl="1"/>
            <a:r>
              <a:rPr lang="en-US" sz="2200">
                <a:latin typeface="Segoe UI" panose="020B0502040204020203" pitchFamily="34" charset="0"/>
              </a:rPr>
              <a:t>Conceptual = 100 characters</a:t>
            </a:r>
          </a:p>
          <a:p>
            <a:pPr lvl="1"/>
            <a:r>
              <a:rPr lang="en-US" sz="2200">
                <a:latin typeface="Segoe UI" panose="020B0502040204020203" pitchFamily="34" charset="0"/>
              </a:rPr>
              <a:t>Reference = 100 characters</a:t>
            </a:r>
          </a:p>
          <a:p>
            <a:pPr lvl="1"/>
            <a:r>
              <a:rPr lang="en-US" sz="2200">
                <a:latin typeface="Segoe UI" panose="020B0502040204020203" pitchFamily="34" charset="0"/>
              </a:rPr>
              <a:t>About = 80 characters</a:t>
            </a:r>
          </a:p>
          <a:p>
            <a:r>
              <a:rPr lang="en-US" sz="2200">
                <a:latin typeface="Segoe UI" panose="020B0502040204020203" pitchFamily="34" charset="0"/>
              </a:rPr>
              <a:t>Reflow Markdown extension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417234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190</Words>
  <Application>Microsoft Macintosh PowerPoint</Application>
  <PresentationFormat>Widescreen</PresentationFormat>
  <Paragraphs>40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Segoe UI</vt:lpstr>
      <vt:lpstr>SFMono-Regular</vt:lpstr>
      <vt:lpstr>Office Theme</vt:lpstr>
      <vt:lpstr>The basics of Markdown</vt:lpstr>
      <vt:lpstr>What is Markdown?</vt:lpstr>
      <vt:lpstr>Headings</vt:lpstr>
      <vt:lpstr>Formatting</vt:lpstr>
      <vt:lpstr>Lists</vt:lpstr>
      <vt:lpstr>Links and images</vt:lpstr>
      <vt:lpstr>Tables</vt:lpstr>
      <vt:lpstr>Code</vt:lpstr>
      <vt:lpstr>Line length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PowerShell Help works</dc:title>
  <dc:creator>Sean Wheeler</dc:creator>
  <cp:lastModifiedBy>Mike Robbins</cp:lastModifiedBy>
  <cp:revision>9</cp:revision>
  <dcterms:created xsi:type="dcterms:W3CDTF">2023-08-03T20:26:53Z</dcterms:created>
  <dcterms:modified xsi:type="dcterms:W3CDTF">2023-08-04T11:01:53Z</dcterms:modified>
</cp:coreProperties>
</file>